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ppt" ContentType="application/vnd.ms-powerpoi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64" r:id="rId2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07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0C90E-C07C-4A81-8C7A-FED55E457ACB}" type="datetimeFigureOut">
              <a:rPr lang="hu-HU" smtClean="0"/>
              <a:t>2019.04.11.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14E62-00C8-4669-A59A-40F17192D82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6963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4E62-00C8-4669-A59A-40F17192D82A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6808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4E62-00C8-4669-A59A-40F17192D82A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7426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0911-2EC2-4CC8-8DBF-47F819B8D667}" type="datetimeFigureOut">
              <a:rPr lang="hu-HU" smtClean="0"/>
              <a:t>2019.04.11.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7BB7-ACC8-404F-9FDC-15D54A448A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8885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0911-2EC2-4CC8-8DBF-47F819B8D667}" type="datetimeFigureOut">
              <a:rPr lang="hu-HU" smtClean="0"/>
              <a:t>2019.04.11.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7BB7-ACC8-404F-9FDC-15D54A448A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7832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0911-2EC2-4CC8-8DBF-47F819B8D667}" type="datetimeFigureOut">
              <a:rPr lang="hu-HU" smtClean="0"/>
              <a:t>2019.04.11.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7BB7-ACC8-404F-9FDC-15D54A448A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05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0911-2EC2-4CC8-8DBF-47F819B8D667}" type="datetimeFigureOut">
              <a:rPr lang="hu-HU" smtClean="0"/>
              <a:t>2019.04.11.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7BB7-ACC8-404F-9FDC-15D54A448A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3865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0911-2EC2-4CC8-8DBF-47F819B8D667}" type="datetimeFigureOut">
              <a:rPr lang="hu-HU" smtClean="0"/>
              <a:t>2019.04.11.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7BB7-ACC8-404F-9FDC-15D54A448A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2281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0911-2EC2-4CC8-8DBF-47F819B8D667}" type="datetimeFigureOut">
              <a:rPr lang="hu-HU" smtClean="0"/>
              <a:t>2019.04.11.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7BB7-ACC8-404F-9FDC-15D54A448A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800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0911-2EC2-4CC8-8DBF-47F819B8D667}" type="datetimeFigureOut">
              <a:rPr lang="hu-HU" smtClean="0"/>
              <a:t>2019.04.11.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7BB7-ACC8-404F-9FDC-15D54A448A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0806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0911-2EC2-4CC8-8DBF-47F819B8D667}" type="datetimeFigureOut">
              <a:rPr lang="hu-HU" smtClean="0"/>
              <a:t>2019.04.11.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7BB7-ACC8-404F-9FDC-15D54A448A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8667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0911-2EC2-4CC8-8DBF-47F819B8D667}" type="datetimeFigureOut">
              <a:rPr lang="hu-HU" smtClean="0"/>
              <a:t>2019.04.11.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7BB7-ACC8-404F-9FDC-15D54A448A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650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0911-2EC2-4CC8-8DBF-47F819B8D667}" type="datetimeFigureOut">
              <a:rPr lang="hu-HU" smtClean="0"/>
              <a:t>2019.04.11.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7BB7-ACC8-404F-9FDC-15D54A448A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213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0911-2EC2-4CC8-8DBF-47F819B8D667}" type="datetimeFigureOut">
              <a:rPr lang="hu-HU" smtClean="0"/>
              <a:t>2019.04.11.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7BB7-ACC8-404F-9FDC-15D54A448A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9702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50911-2EC2-4CC8-8DBF-47F819B8D667}" type="datetimeFigureOut">
              <a:rPr lang="hu-HU" smtClean="0"/>
              <a:t>2019.04.11.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E7BB7-ACC8-404F-9FDC-15D54A448A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05312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PowerPoint_97_2003-as_bemutat_1.ppt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1628801"/>
            <a:ext cx="7846640" cy="1971650"/>
          </a:xfrm>
        </p:spPr>
        <p:txBody>
          <a:bodyPr/>
          <a:lstStyle/>
          <a:p>
            <a:r>
              <a:rPr lang="hu-HU" b="1" dirty="0" smtClean="0"/>
              <a:t>A feledékenységről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874173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4000" dirty="0"/>
              <a:t>Ha gyakran ismétlődik ez a szituáció, kialakulnak stressz betegségek. Mivel a figyelem a helyzetre koncentrálódik, egyéb kevésbé lényeges dolgok nem jutnak el tudatunkig, elfelejtjük őket.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58267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4000" dirty="0"/>
              <a:t>Másik gyakori ok az </a:t>
            </a:r>
            <a:r>
              <a:rPr lang="hu-HU" sz="4000" b="1" dirty="0"/>
              <a:t>érdeklődés hiánya.</a:t>
            </a:r>
            <a:r>
              <a:rPr lang="hu-HU" sz="4000" dirty="0"/>
              <a:t> Ami kevéssé érdekel bennünket, könnyen elfelejtjük. Végig kell gondolnunk, mely tényezők azok, melyeket nem szabad elfelejteni</a:t>
            </a:r>
            <a:r>
              <a:rPr lang="hu-HU" dirty="0"/>
              <a:t>.</a:t>
            </a:r>
          </a:p>
          <a:p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3150811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4000" dirty="0"/>
              <a:t>A </a:t>
            </a:r>
            <a:r>
              <a:rPr lang="hu-HU" sz="4000" b="1" dirty="0"/>
              <a:t>rendezetlen életmód</a:t>
            </a:r>
            <a:r>
              <a:rPr lang="hu-HU" sz="4000" dirty="0"/>
              <a:t>, sok külső inger is felejtéssel jár. Ezért célszerű rendszerezni tevékenységeinket. </a:t>
            </a:r>
          </a:p>
          <a:p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168733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Testi betegségek, lelki okok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268760"/>
            <a:ext cx="8301608" cy="4958011"/>
          </a:xfrm>
        </p:spPr>
        <p:txBody>
          <a:bodyPr>
            <a:noAutofit/>
          </a:bodyPr>
          <a:lstStyle/>
          <a:p>
            <a:r>
              <a:rPr lang="hu-HU" sz="4000" dirty="0"/>
              <a:t>Testi betegségek is okozhatnak feledékenységet . </a:t>
            </a:r>
            <a:r>
              <a:rPr lang="hu-HU" sz="4000" dirty="0" err="1"/>
              <a:t>Pl</a:t>
            </a:r>
            <a:r>
              <a:rPr lang="hu-HU" sz="4000" dirty="0"/>
              <a:t> vérszegénység, pajzsmirigy betegségek , erős tartós fájdalmak. De gyakori lelki ok, a </a:t>
            </a:r>
            <a:r>
              <a:rPr lang="hu-HU" sz="4000" dirty="0" err="1"/>
              <a:t>depresszio</a:t>
            </a:r>
            <a:r>
              <a:rPr lang="hu-HU" sz="4000" dirty="0"/>
              <a:t>. Ez  kimerültség következményeként fellépő betegség</a:t>
            </a:r>
            <a:r>
              <a:rPr lang="hu-HU" sz="4000" dirty="0" smtClean="0"/>
              <a:t>,, </a:t>
            </a:r>
            <a:r>
              <a:rPr lang="hu-HU" sz="4000" dirty="0"/>
              <a:t>melynek legismertebb tünete a nyomott </a:t>
            </a:r>
            <a:r>
              <a:rPr lang="hu-HU" sz="4000" dirty="0" smtClean="0"/>
              <a:t>hangulat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2087472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Mindennapi memória </a:t>
            </a:r>
            <a:r>
              <a:rPr lang="hu-HU" b="1" dirty="0" smtClean="0"/>
              <a:t>hibái </a:t>
            </a:r>
            <a:br>
              <a:rPr lang="hu-HU" b="1" dirty="0" smtClean="0"/>
            </a:br>
            <a:r>
              <a:rPr lang="hu-HU" dirty="0" smtClean="0"/>
              <a:t>,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4000" dirty="0" smtClean="0"/>
              <a:t>Apró .mindennapos figyelmetlenségekről</a:t>
            </a:r>
            <a:r>
              <a:rPr lang="hu-HU" sz="4000" dirty="0"/>
              <a:t>  </a:t>
            </a:r>
            <a:r>
              <a:rPr lang="hu-HU" sz="4000" dirty="0" smtClean="0"/>
              <a:t>beszélünk</a:t>
            </a:r>
            <a:r>
              <a:rPr lang="hu-HU" sz="4000" dirty="0"/>
              <a:t>, melyeket nem tudatos tanulás előz meg. Szokásaink, melyet kialakítottunk. ha ezek hibásak, könnyen elfelejtjük.  Például nem csak a helyére teszünk le tárgyat, amellyel dolgozunk.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30687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Tényekként  kezelünk feltételezéseket.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4000" dirty="0"/>
              <a:t>Híres professzor </a:t>
            </a:r>
            <a:r>
              <a:rPr lang="hu-HU" sz="4000" dirty="0" smtClean="0"/>
              <a:t>hallotta </a:t>
            </a:r>
            <a:r>
              <a:rPr lang="hu-HU" sz="4000" dirty="0"/>
              <a:t>egy étterem ruhatárosáról, hogy emlékezik , melyik darabot ki adta be </a:t>
            </a:r>
            <a:r>
              <a:rPr lang="hu-HU" sz="4000" dirty="0" smtClean="0"/>
              <a:t>neki</a:t>
            </a:r>
            <a:r>
              <a:rPr lang="hu-HU" sz="4000" dirty="0"/>
              <a:t>. Kipróbálta, megkapta a kalapját, amit leadott. Honnan tudja , hogy ez az én kalapom ? kérdezte. Azt nem tudtam uram- Akkor miért adta nekem oda? Azért, mert ön adta le nekem.</a:t>
            </a:r>
          </a:p>
          <a:p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2699733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Rövidtávú </a:t>
            </a:r>
            <a:r>
              <a:rPr lang="hu-HU" dirty="0"/>
              <a:t>és  </a:t>
            </a:r>
            <a:r>
              <a:rPr lang="hu-HU" dirty="0" smtClean="0"/>
              <a:t>tartós memória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4000" dirty="0"/>
              <a:t>Idősebb korban a rövidtávú memória </a:t>
            </a:r>
            <a:r>
              <a:rPr lang="hu-HU" sz="4000" dirty="0" smtClean="0"/>
              <a:t>kritikusabb, könnyebben sérül. </a:t>
            </a:r>
          </a:p>
          <a:p>
            <a:r>
              <a:rPr lang="hu-HU" sz="4000" dirty="0"/>
              <a:t>Megtettem, vagy csak akartam? Mindennapos helyzet. Elindulunk a spájzba , elfelejtjük, miért indultunk oda . Vagy el is végezzük , amit akartunk, de </a:t>
            </a:r>
            <a:r>
              <a:rPr lang="hu-HU" sz="4000" dirty="0" smtClean="0"/>
              <a:t>elfelejtjük</a:t>
            </a:r>
            <a:r>
              <a:rPr lang="hu-HU" sz="4000" dirty="0"/>
              <a:t>.</a:t>
            </a:r>
          </a:p>
          <a:p>
            <a:endParaRPr lang="hu-HU" sz="4000" dirty="0"/>
          </a:p>
          <a:p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1159939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892480" cy="136815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Az agy változás idősödés során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hu-HU" sz="4000" dirty="0" smtClean="0"/>
              <a:t>Az </a:t>
            </a:r>
            <a:r>
              <a:rPr lang="hu-HU" sz="4000" dirty="0"/>
              <a:t>agy valóban öregszik, de a legtöbb embernél ezek a változások sokkal enyhébbek, mint amit korábban feltételeztek</a:t>
            </a:r>
          </a:p>
        </p:txBody>
      </p:sp>
    </p:spTree>
    <p:extLst>
      <p:ext uri="{BB962C8B-B14F-4D97-AF65-F5344CB8AC3E}">
        <p14:creationId xmlns:p14="http://schemas.microsoft.com/office/powerpoint/2010/main" val="41931994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4000" dirty="0"/>
              <a:t>egyes agysejtek  zsugorodása </a:t>
            </a:r>
          </a:p>
          <a:p>
            <a:r>
              <a:rPr lang="hu-HU" sz="4000" dirty="0"/>
              <a:t> idegsejtek közötti kapcsolatok megváltozása,átrendezhetősége) </a:t>
            </a:r>
          </a:p>
          <a:p>
            <a:r>
              <a:rPr lang="hu-HU" sz="4000" dirty="0" smtClean="0"/>
              <a:t>szabad </a:t>
            </a:r>
            <a:r>
              <a:rPr lang="hu-HU" sz="4000" dirty="0"/>
              <a:t>gyökök okozta károsodás (</a:t>
            </a:r>
            <a:r>
              <a:rPr lang="hu-HU" sz="4000" dirty="0" smtClean="0"/>
              <a:t>ezek, </a:t>
            </a:r>
            <a:r>
              <a:rPr lang="hu-HU" sz="4000" dirty="0"/>
              <a:t>ezért sejtkárosító hatásúak</a:t>
            </a:r>
            <a:r>
              <a:rPr lang="hu-HU" dirty="0"/>
              <a:t>).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68494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4000" dirty="0"/>
              <a:t>Az elpusztult agysejtek helyett képződnek újak, de ezek összekapcsolódása lassúbb folyamat,több gyakorlás  szükséges hozzá. ( Lassabban tanulunk. )</a:t>
            </a:r>
          </a:p>
          <a:p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2714982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flipV="1">
            <a:off x="2123728" y="-891480"/>
            <a:ext cx="7020272" cy="72008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88640"/>
            <a:ext cx="7931224" cy="5793507"/>
          </a:xfrm>
        </p:spPr>
        <p:txBody>
          <a:bodyPr>
            <a:noAutofit/>
          </a:bodyPr>
          <a:lstStyle/>
          <a:p>
            <a:r>
              <a:rPr lang="hu-HU" sz="4000" dirty="0" smtClean="0"/>
              <a:t>Az emlékezés </a:t>
            </a:r>
            <a:r>
              <a:rPr lang="hu-HU" sz="4000" smtClean="0"/>
              <a:t>definiciója</a:t>
            </a:r>
            <a:r>
              <a:rPr lang="hu-HU" sz="4000" dirty="0" smtClean="0"/>
              <a:t/>
            </a:r>
            <a:br>
              <a:rPr lang="hu-HU" sz="4000" dirty="0" smtClean="0"/>
            </a:br>
            <a:endParaRPr lang="hu-HU" sz="4000" dirty="0" smtClean="0"/>
          </a:p>
          <a:p>
            <a:r>
              <a:rPr lang="hu-HU" sz="4000" dirty="0"/>
              <a:t>Az érzékelés, észlelés által felfogott, figyelemmel kísért folyamat, amely a megjegyzés (bevésés), a raktározás (megtartás), ill. a felidézés műveletei segítségével kapcsolatot teremt a múlt és a jelen tapasztalatai között.</a:t>
            </a:r>
          </a:p>
          <a:p>
            <a:endParaRPr lang="hu-HU" sz="4000" dirty="0"/>
          </a:p>
        </p:txBody>
      </p:sp>
      <p:sp>
        <p:nvSpPr>
          <p:cNvPr id="4" name="Téglalap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/>
              <a:t> </a:t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49479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Mi a különbség az öregedés és a </a:t>
            </a:r>
            <a:r>
              <a:rPr lang="hu-HU" b="1" dirty="0" err="1"/>
              <a:t>demencia</a:t>
            </a:r>
            <a:r>
              <a:rPr lang="hu-HU" b="1" dirty="0"/>
              <a:t> között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4000" dirty="0"/>
              <a:t>A </a:t>
            </a:r>
            <a:r>
              <a:rPr lang="hu-HU" sz="4000" dirty="0" err="1"/>
              <a:t>demencia</a:t>
            </a:r>
            <a:r>
              <a:rPr lang="hu-HU" sz="4000" dirty="0"/>
              <a:t> annak az állapotcsoportnak a gyűjtőneve, amelyek súlyos emlékezetvesztést, személyiség változásokat okoznak és megnehezítik a hétköznapokat</a:t>
            </a:r>
            <a:r>
              <a:rPr lang="hu-H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612645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4000" dirty="0"/>
              <a:t>Az Alzheimer-kór a leggyakoribb formája a </a:t>
            </a:r>
            <a:r>
              <a:rPr lang="hu-HU" sz="4000" dirty="0" err="1"/>
              <a:t>demenciának</a:t>
            </a:r>
            <a:r>
              <a:rPr lang="hu-HU" sz="4000" dirty="0"/>
              <a:t>. A második leggyakoribb forma az </a:t>
            </a:r>
            <a:r>
              <a:rPr lang="hu-HU" sz="4000" dirty="0" smtClean="0"/>
              <a:t>éreredetű) </a:t>
            </a:r>
            <a:r>
              <a:rPr lang="hu-HU" sz="4000" dirty="0" err="1"/>
              <a:t>demencia</a:t>
            </a:r>
            <a:r>
              <a:rPr lang="hu-HU" sz="4000" dirty="0"/>
              <a:t>, amelynél az agyi vérellátás szenved zavart (többszörös agyi infarktus okozta </a:t>
            </a:r>
            <a:r>
              <a:rPr lang="hu-HU" sz="4000" dirty="0" err="1"/>
              <a:t>demencia</a:t>
            </a:r>
            <a:r>
              <a:rPr lang="hu-HU" sz="40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8593977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4000" dirty="0"/>
              <a:t>A </a:t>
            </a:r>
            <a:r>
              <a:rPr lang="hu-HU" sz="4000" dirty="0" err="1"/>
              <a:t>demencia</a:t>
            </a:r>
            <a:r>
              <a:rPr lang="hu-HU" sz="4000" dirty="0"/>
              <a:t> jelei közé tartozik az önismétlés; az eltévedés ismerős helyeken; </a:t>
            </a:r>
            <a:r>
              <a:rPr lang="hu-HU" sz="4000" dirty="0" smtClean="0"/>
              <a:t>; </a:t>
            </a:r>
            <a:r>
              <a:rPr lang="hu-HU" sz="4000" dirty="0"/>
              <a:t>az idő-, és térérzék elvesztése; emberek fel nem ismerése; valamint kihívássá válnak az olyan hétköznapi feladatok, mint az öltözködés, vagy az autóvezetés</a:t>
            </a:r>
          </a:p>
        </p:txBody>
      </p:sp>
    </p:spTree>
    <p:extLst>
      <p:ext uri="{BB962C8B-B14F-4D97-AF65-F5344CB8AC3E}">
        <p14:creationId xmlns:p14="http://schemas.microsoft.com/office/powerpoint/2010/main" val="3181862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4000" dirty="0" smtClean="0"/>
              <a:t>A járás megváltozik,  a </a:t>
            </a:r>
            <a:r>
              <a:rPr lang="hu-HU" sz="4000" dirty="0"/>
              <a:t>lépések </a:t>
            </a:r>
            <a:r>
              <a:rPr lang="hu-HU" sz="4000" dirty="0" err="1" smtClean="0"/>
              <a:t>megrövídülnek.A</a:t>
            </a:r>
            <a:r>
              <a:rPr lang="hu-HU" sz="4000" dirty="0" smtClean="0"/>
              <a:t> </a:t>
            </a:r>
            <a:r>
              <a:rPr lang="hu-HU" sz="4000" dirty="0"/>
              <a:t>beteg egyensúlya és koordinációja is romolhat.  </a:t>
            </a:r>
          </a:p>
          <a:p>
            <a:pPr lvl="0"/>
            <a:r>
              <a:rPr lang="hu-HU" sz="4000" dirty="0"/>
              <a:t>2 Az automatikus mozdulatok </a:t>
            </a:r>
            <a:r>
              <a:rPr lang="hu-HU" sz="4000" dirty="0" smtClean="0"/>
              <a:t>problémásak , nehezebben </a:t>
            </a:r>
            <a:r>
              <a:rPr lang="hu-HU" sz="4000" dirty="0"/>
              <a:t>megy az ing begombolása vagy </a:t>
            </a:r>
            <a:r>
              <a:rPr lang="hu-HU" sz="4000" dirty="0" smtClean="0"/>
              <a:t>a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40903734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hu-HU" sz="4000" dirty="0" smtClean="0"/>
              <a:t>Az </a:t>
            </a:r>
            <a:r>
              <a:rPr lang="hu-HU" sz="4000" dirty="0"/>
              <a:t>időben és térben történő tájékozódásban is zavarok léphetnek fel.</a:t>
            </a:r>
          </a:p>
          <a:p>
            <a:r>
              <a:rPr lang="hu-HU" sz="4000" dirty="0" smtClean="0"/>
              <a:t>Ugyanazt </a:t>
            </a:r>
            <a:r>
              <a:rPr lang="hu-HU" sz="4000" dirty="0"/>
              <a:t>a kérdést ismétli újra és újra, esetleg nehezen találja a szavakat, </a:t>
            </a:r>
            <a:endParaRPr lang="hu-HU" sz="4000" dirty="0" smtClean="0"/>
          </a:p>
          <a:p>
            <a:r>
              <a:rPr lang="hu-HU" sz="4000" dirty="0" smtClean="0"/>
              <a:t> </a:t>
            </a:r>
            <a:r>
              <a:rPr lang="hu-HU" sz="4000" dirty="0"/>
              <a:t>ismerős feladatokat nehezebben old meg, mint régebben</a:t>
            </a:r>
          </a:p>
        </p:txBody>
      </p:sp>
    </p:spTree>
    <p:extLst>
      <p:ext uri="{BB962C8B-B14F-4D97-AF65-F5344CB8AC3E}">
        <p14:creationId xmlns:p14="http://schemas.microsoft.com/office/powerpoint/2010/main" val="20655189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4000" dirty="0" smtClean="0"/>
              <a:t>Higiénia Napokig </a:t>
            </a:r>
            <a:r>
              <a:rPr lang="hu-HU" sz="4000" dirty="0"/>
              <a:t>nem tisztálkodik vagy nem cseréli le </a:t>
            </a:r>
            <a:r>
              <a:rPr lang="hu-HU" sz="4000" smtClean="0"/>
              <a:t>ruháit Elmagányosodik</a:t>
            </a:r>
            <a:r>
              <a:rPr lang="hu-HU" sz="4000" dirty="0"/>
              <a:t>   elvonul a társasági </a:t>
            </a:r>
            <a:r>
              <a:rPr lang="hu-HU" sz="4000" smtClean="0"/>
              <a:t>élettől,.elmaradozik </a:t>
            </a:r>
            <a:r>
              <a:rPr lang="hu-HU" sz="4000" dirty="0"/>
              <a:t>a barátaitól, egyre kevesebb érdeklődést mutat a társas tevékenységek iránt</a:t>
            </a:r>
            <a:r>
              <a:rPr lang="hu-HU" dirty="0"/>
              <a:t>,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606723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Szellemi frissesség megőrzése és mérése (internetes cím 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.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2623222"/>
              </p:ext>
            </p:extLst>
          </p:nvPr>
        </p:nvGraphicFramePr>
        <p:xfrm>
          <a:off x="2051720" y="6858000"/>
          <a:ext cx="4557712" cy="341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Bemutató" r:id="rId4" imgW="4140768" imgH="3105755" progId="PowerPoint.Show.8">
                  <p:embed/>
                </p:oleObj>
              </mc:Choice>
              <mc:Fallback>
                <p:oleObj name="Bemutató" r:id="rId4" imgW="4140768" imgH="3105755" progId="PowerPoint.Show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51720" y="6858000"/>
                        <a:ext cx="4557712" cy="3414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3357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4000" dirty="0"/>
              <a:t>A külső ingerek hatnak az agy a működésére, emléknyomok alakulnak ki.. Ezek bevésődnek az emlékezetbe. Minden érzékszervnek saját emlékezeti tára van. Emlékezünk képekre, hangokra, mozgásfajtákra </a:t>
            </a:r>
          </a:p>
        </p:txBody>
      </p:sp>
    </p:spTree>
    <p:extLst>
      <p:ext uri="{BB962C8B-B14F-4D97-AF65-F5344CB8AC3E}">
        <p14:creationId xmlns:p14="http://schemas.microsoft.com/office/powerpoint/2010/main" val="3921359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628784" y="1196752"/>
            <a:ext cx="8229600" cy="7687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u-HU" sz="4000" u="sng" dirty="0"/>
              <a:t>Ezeket tárolja az agy és megőrzi.</a:t>
            </a:r>
            <a:r>
              <a:rPr lang="hu-HU" sz="4000" dirty="0"/>
              <a:t> Ezek segítségével alkalmazkodunk mindennapjaink kihívásaihoz, változásokhoz. </a:t>
            </a:r>
          </a:p>
          <a:p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2002503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u="sng" dirty="0" smtClean="0"/>
              <a:t>Előhívás: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4000" dirty="0" smtClean="0"/>
              <a:t>A </a:t>
            </a:r>
            <a:r>
              <a:rPr lang="hu-HU" sz="4000" dirty="0"/>
              <a:t>felidézés lehet </a:t>
            </a:r>
            <a:r>
              <a:rPr lang="hu-HU" sz="4000" u="sng" dirty="0"/>
              <a:t>spontán</a:t>
            </a:r>
            <a:r>
              <a:rPr lang="hu-HU" sz="4000" dirty="0"/>
              <a:t>, ) eszünkbe jut ), vagy </a:t>
            </a:r>
            <a:r>
              <a:rPr lang="hu-HU" sz="4000" u="sng" dirty="0"/>
              <a:t>tudatos</a:t>
            </a:r>
            <a:r>
              <a:rPr lang="hu-HU" sz="4000" dirty="0"/>
              <a:t> (</a:t>
            </a:r>
            <a:r>
              <a:rPr lang="hu-HU" sz="4000" i="1" dirty="0"/>
              <a:t>retrospektív emlékezet</a:t>
            </a:r>
            <a:r>
              <a:rPr lang="hu-HU" sz="4000" dirty="0"/>
              <a:t>), a gondolkodási folyamat része, . Ezzel felidézzük az információt, a tanultakat, amikor szükségünk van rá.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38976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felejtés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4000" dirty="0"/>
              <a:t>A felejtés a megfelelő pszichikus működés elengedhetetlen része. Aktív folyamat, védekezés a túltelítődés ellen, ill. funkciója az érzelmi tehermentesítés. Felejthetünk felesleges, elavult információkat, érzéseket , sérelmeket</a:t>
            </a:r>
            <a:r>
              <a:rPr lang="hu-HU" dirty="0"/>
              <a:t>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4454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4000" dirty="0"/>
              <a:t>A feledés normális, egészséges agyi életműködés. Akkor válik kellemetlenné, ha gyakori , és akadályoz bennünket mindennapos életvitelünkben .Ekkor beszélünk feledékenységről</a:t>
            </a:r>
            <a:r>
              <a:rPr lang="hu-HU" dirty="0"/>
              <a:t>. </a:t>
            </a:r>
          </a:p>
          <a:p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1397255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08912" cy="1700808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Mik a feledékenység leggyakoribb okai</a:t>
            </a:r>
            <a:r>
              <a:rPr lang="hu-HU" dirty="0"/>
              <a:t>. 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4000" dirty="0"/>
              <a:t>Leggyakoribb oka a fáradtság, a </a:t>
            </a:r>
            <a:r>
              <a:rPr lang="hu-HU" sz="4000" b="1" dirty="0"/>
              <a:t>stresszes életmód- </a:t>
            </a:r>
            <a:r>
              <a:rPr lang="hu-HU" sz="4000" dirty="0"/>
              <a:t>A stressz védelmi reakció a külső veszélyekkel szemben. Öld meg, vagy menekülj!Ez az alapja</a:t>
            </a:r>
            <a:r>
              <a:rPr lang="hu-HU" sz="4000" dirty="0" smtClean="0"/>
              <a:t>. a stressznek. 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00385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4000" dirty="0"/>
              <a:t>A  reakció  mozgás, oldódik utána a feszültség. A társadalmi életben ez a mozgásos levezetés marad el,amely  harci feszültséget oldja. megmarad szaporább szívverés, magas vérnyomás, vércukor</a:t>
            </a:r>
            <a:r>
              <a:rPr lang="hu-H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0001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640</Words>
  <Application>Microsoft Office PowerPoint</Application>
  <PresentationFormat>Diavetítés a képernyőre (4:3 oldalarány)</PresentationFormat>
  <Paragraphs>47</Paragraphs>
  <Slides>26</Slides>
  <Notes>2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30" baseType="lpstr">
      <vt:lpstr>Arial</vt:lpstr>
      <vt:lpstr>Calibri</vt:lpstr>
      <vt:lpstr>Office-téma</vt:lpstr>
      <vt:lpstr>Bemutató</vt:lpstr>
      <vt:lpstr>A feledékenységről</vt:lpstr>
      <vt:lpstr> </vt:lpstr>
      <vt:lpstr>PowerPoint bemutató</vt:lpstr>
      <vt:lpstr>PowerPoint bemutató</vt:lpstr>
      <vt:lpstr>Előhívás:</vt:lpstr>
      <vt:lpstr>A felejtés</vt:lpstr>
      <vt:lpstr>PowerPoint bemutató</vt:lpstr>
      <vt:lpstr>Mik a feledékenység leggyakoribb okai.  </vt:lpstr>
      <vt:lpstr>PowerPoint bemutató</vt:lpstr>
      <vt:lpstr>PowerPoint bemutató</vt:lpstr>
      <vt:lpstr>PowerPoint bemutató</vt:lpstr>
      <vt:lpstr>PowerPoint bemutató</vt:lpstr>
      <vt:lpstr>Testi betegségek, lelki okok</vt:lpstr>
      <vt:lpstr>Mindennapi memória hibái  , </vt:lpstr>
      <vt:lpstr>Tényekként  kezelünk feltételezéseket.</vt:lpstr>
      <vt:lpstr>Rövidtávú és  tartós memória</vt:lpstr>
      <vt:lpstr>Az agy változás idősödés során </vt:lpstr>
      <vt:lpstr>PowerPoint bemutató</vt:lpstr>
      <vt:lpstr>PowerPoint bemutató</vt:lpstr>
      <vt:lpstr>Mi a különbség az öregedés és a demencia között</vt:lpstr>
      <vt:lpstr>PowerPoint bemutató</vt:lpstr>
      <vt:lpstr>PowerPoint bemutató</vt:lpstr>
      <vt:lpstr>PowerPoint bemutató</vt:lpstr>
      <vt:lpstr>PowerPoint bemutató</vt:lpstr>
      <vt:lpstr>PowerPoint bemutató</vt:lpstr>
      <vt:lpstr>Szellemi frissesség megőrzése és mérése (internetes cím 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feledékenységről</dc:title>
  <dc:creator>Sardon</dc:creator>
  <cp:lastModifiedBy>Autóház Dunakanyar</cp:lastModifiedBy>
  <cp:revision>17</cp:revision>
  <dcterms:created xsi:type="dcterms:W3CDTF">2019-04-04T04:13:09Z</dcterms:created>
  <dcterms:modified xsi:type="dcterms:W3CDTF">2019-04-11T10:42:50Z</dcterms:modified>
</cp:coreProperties>
</file>